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5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5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1"/>
  </p:normalViewPr>
  <p:slideViewPr>
    <p:cSldViewPr snapToGrid="0" snapToObjects="1">
      <p:cViewPr varScale="1">
        <p:scale>
          <a:sx n="70" d="100"/>
          <a:sy n="70" d="100"/>
        </p:scale>
        <p:origin x="18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beriu.nenu@alumnos.upm.es" userId="526a218e-adf2-4b0e-a139-90e5eb3efee8" providerId="ADAL" clId="{09637F17-D667-AB43-89C3-88E3627E1EB3}"/>
    <pc:docChg chg="modSld">
      <pc:chgData name="tiberiu.nenu@alumnos.upm.es" userId="526a218e-adf2-4b0e-a139-90e5eb3efee8" providerId="ADAL" clId="{09637F17-D667-AB43-89C3-88E3627E1EB3}" dt="2020-10-25T17:40:13.013" v="2" actId="1076"/>
      <pc:docMkLst>
        <pc:docMk/>
      </pc:docMkLst>
      <pc:sldChg chg="modSp mod">
        <pc:chgData name="tiberiu.nenu@alumnos.upm.es" userId="526a218e-adf2-4b0e-a139-90e5eb3efee8" providerId="ADAL" clId="{09637F17-D667-AB43-89C3-88E3627E1EB3}" dt="2020-10-25T17:40:13.013" v="2" actId="1076"/>
        <pc:sldMkLst>
          <pc:docMk/>
          <pc:sldMk cId="2885853875" sldId="256"/>
        </pc:sldMkLst>
        <pc:picChg chg="mod">
          <ac:chgData name="tiberiu.nenu@alumnos.upm.es" userId="526a218e-adf2-4b0e-a139-90e5eb3efee8" providerId="ADAL" clId="{09637F17-D667-AB43-89C3-88E3627E1EB3}" dt="2020-10-25T17:40:13.013" v="2" actId="1076"/>
          <ac:picMkLst>
            <pc:docMk/>
            <pc:sldMk cId="2885853875" sldId="256"/>
            <ac:picMk id="4" creationId="{35045E47-357E-BD48-B67F-3F3D196C61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8CAF5-697E-704D-A7E7-9FF801C54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21BDE5-B4DA-E14A-9DCF-0B43A239C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1A1DDC-7C0E-4D42-9051-25D5D711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7505EB-9AF7-1044-92C2-37AC17A9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4C7B69-04D7-144F-B65E-9C071639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97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5623F2-F6DF-E742-8FB5-83064F97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89A07-28B8-E64A-806F-7D9DA5F4E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CB82CF-5A32-7D4A-A37B-74F197F0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39C976-A944-504A-8513-4D51D72F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31FC2A-1636-9D4B-A2D9-CFF8667B7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431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E3C831-4802-4F49-97FF-35CC3E94F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0C6F41-4404-EB42-B7C5-EADC1BF1D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6430F1-ACEA-BB47-BB2F-8878C453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49AD7E-0283-0240-B461-558073010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D38994-F557-4541-A66D-5C3F46D2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96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210E1-4241-714E-BBA0-CFCD9210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617164-4E1C-B44E-9C9E-8B7DB4BD2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E08254-A5D9-204F-881C-3A562029D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9EF2A2-2AE5-E743-9029-5F377678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F235B6-5CC6-2F4C-97BF-4D39F29C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44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90FDB-16D0-164D-9AC1-7BCEBFCF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C3C90B-10A0-C44D-A50C-BE778FB2D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A4FA7-77B2-9549-9726-7DA4299AA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96595-65B6-4641-9E31-9C96271C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35F43D-6CD9-414B-B628-BC165DDF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4472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4FCE9-43F2-F144-8F19-19E8D6AD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514AF8-757A-A047-B314-F8EA7A69C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9EFC210-7BA2-CC46-99D2-76172B1CF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89F89D-C0DF-1946-BCD3-F32ADDC4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B35F6E-1A99-7E44-947F-DFE182FB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60723F-FA57-2044-AAD1-07407717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52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408FC-2080-1C4A-9E0A-345CD865A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7FA0AE-84D2-1744-A127-579BECDC3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826418-1E05-4B4A-999C-28BABD02F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EB3231-D99E-BA40-909D-22E041FAC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267BD61-5A0B-4346-99AD-CAD57E0FE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DB52F77-87F0-6141-8A08-84D385DB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5470FBE-7905-6241-8599-0E976605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59FC79-A43F-9A43-AEEF-42D519D6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918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97EA9-62C0-DE4C-A79B-85099EE8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C70497-6864-3E43-A866-4A3760D7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22C079-65E1-8249-A5D9-A4B2730E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49463A-35E0-D546-AE4D-E6721935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61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4D745B-CF76-6F4A-A75F-2229CC84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CDF9E0-E5A7-DB47-96F5-E0AD115A6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F872AD-7599-2C4B-B5B0-A31487E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425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45CC0-EB9A-F64A-86A8-7E1A64A2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5A4B7A-61DF-E243-A78E-BBFDF54ED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65AA50-6B79-8146-A093-59BE342B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4D3368-85D7-884C-8008-7A93FF93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1CFFC4-E59E-7246-88CF-A0ABF0E5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941523-0397-E644-8123-F1D57485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ECA40-0011-7641-B24A-BAE45421C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2687BE-FFE8-EA46-A1B4-EE7151D57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78C378-00ED-A945-A894-74716FFEE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0C78A3-F46D-EE4B-8464-D4A58B2E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E3B0C5-F49D-7645-AD6D-2A01416D8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51F6F1-F5D7-0847-9FE5-53F723FF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09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FE0B6F1-A3B8-5046-AB30-0D36E2B4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D6106A-9E95-4C49-830C-DFDE418F1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9A8C80-1C60-4843-BF9A-67C699F4A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F18BA-A746-7E40-8D72-0F1722490D2F}" type="datetimeFigureOut">
              <a:rPr lang="es-ES" smtClean="0"/>
              <a:t>25/10/20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85AEE5-F68F-224C-A5F6-31D931739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9F3531-9A87-9742-A2AE-50A62BD72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975E6-6965-F143-A014-7968D96651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379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045E47-357E-BD48-B67F-3F3D196C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5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3B3BCC9-A84C-B64E-8E11-2BED2E93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" y="0"/>
            <a:ext cx="12136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BAB5EB8-9D25-1446-817D-248EA7A62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" y="0"/>
            <a:ext cx="12171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6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35740F2-FF87-B843-8A22-58736AA6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3"/>
            <a:ext cx="12192000" cy="68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1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0DFAED-2D68-2E4E-BD47-E176B8EC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50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99D4A5D-C908-1246-9FE3-DBAB75EC5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76B88AA-C0D8-1F4D-A2D9-E951854E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8"/>
            <a:ext cx="12192000" cy="68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7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249C0A1-CAD8-4D4F-BC54-6AE86045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" y="0"/>
            <a:ext cx="12158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0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510750-AAB0-E049-B29F-B3E50999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2"/>
            <a:ext cx="12192000" cy="68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4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C793C7-D97A-3544-B64F-E557CAF6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8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7843BC-4DC3-0149-A407-F9BB9218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7"/>
            <a:ext cx="12192000" cy="682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7F409E9-5258-AE4D-8F6F-AD88A3DC8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72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3EFE6E-92E6-BF40-9FD0-F12DE9A4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" y="0"/>
            <a:ext cx="12179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1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C20B99F-7E86-9C4A-9044-94BA5606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1"/>
            <a:ext cx="12192000" cy="68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205643B-4610-1544-88FD-77E64153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" y="0"/>
            <a:ext cx="12187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DC9BF4B-CC85-AD4E-AD0E-AA4B916B2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3"/>
            <a:ext cx="12192000" cy="68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2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F0019A-6418-5242-901D-6A74E004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" y="0"/>
            <a:ext cx="12187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263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2B1FBE-1B50-094B-A84A-3F8B1782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" y="0"/>
            <a:ext cx="12149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69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F052007-8863-E146-841A-046F288A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" y="0"/>
            <a:ext cx="12158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3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15E8329-A6EF-0D4B-A168-CD5B5138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" y="0"/>
            <a:ext cx="12175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0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9795746-9E29-B24A-88F6-1C356FBB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" y="0"/>
            <a:ext cx="12143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90E5A3-3FC1-BA48-828D-6AB1307A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8"/>
            <a:ext cx="12192000" cy="683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66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CDD71F-7803-AF44-87A9-3BFE7069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" y="0"/>
            <a:ext cx="12149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0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908B10-A6B5-1C46-88B9-D97B6E64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" y="0"/>
            <a:ext cx="12166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0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21651F0-9DCD-774D-82EE-DB284054D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2"/>
            <a:ext cx="12192000" cy="68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78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DF2132-EC3D-E34E-8EA4-AFD1E62E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3"/>
            <a:ext cx="12192000" cy="68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6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8DD99F6-0C67-DF47-95A6-3930B72E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6"/>
            <a:ext cx="12192000" cy="684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73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609094-6680-7F48-809D-CEBE72A8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" y="0"/>
            <a:ext cx="12168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18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88B31A-E1D3-9145-A03F-E9F3FFB2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41"/>
            <a:ext cx="12192000" cy="681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6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BBBF67-EDB0-3B42-B6D0-E107EE07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6"/>
            <a:ext cx="12192000" cy="683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22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CA70DD6-E38B-4C4E-8507-63236BC2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0"/>
            <a:ext cx="12192000" cy="6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26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172E46-12B7-2C4D-AA03-30735FEC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4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961CB7-2801-7645-A676-21D04B03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" y="0"/>
            <a:ext cx="12179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06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1EF9230-5DA5-2347-80EB-3076C9E9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1"/>
            <a:ext cx="12192000" cy="68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6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9DBC68-6C07-AF46-AE58-F7E2E43B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" y="0"/>
            <a:ext cx="12181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02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94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2153D8-570E-E14B-BD81-C738BD4B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9"/>
            <a:ext cx="12192000" cy="68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7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A5BF5F1-9561-A84A-A92F-2114EBAB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" y="0"/>
            <a:ext cx="1218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8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A56619F-9BC0-1045-B19E-7AED726E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" y="0"/>
            <a:ext cx="12171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5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4CC0F8D-C4E6-664D-93FC-68A0CEA3B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" y="0"/>
            <a:ext cx="1218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CEE9FE8-806F-0140-9A0B-AE8A040F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2"/>
            <a:ext cx="12192000" cy="68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27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0</Words>
  <Application>Microsoft Macintosh PowerPoint</Application>
  <PresentationFormat>Panorámica</PresentationFormat>
  <Paragraphs>0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tiberiu.nenu@alumnos.upm.es</dc:creator>
  <cp:lastModifiedBy>tiberiu.nenu@alumnos.upm.es</cp:lastModifiedBy>
  <cp:revision>10</cp:revision>
  <dcterms:created xsi:type="dcterms:W3CDTF">2020-10-13T12:07:36Z</dcterms:created>
  <dcterms:modified xsi:type="dcterms:W3CDTF">2020-10-25T17:40:38Z</dcterms:modified>
</cp:coreProperties>
</file>